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E3E5F-EB0B-4297-9242-1C2206A770DC}" type="datetimeFigureOut">
              <a:rPr lang="ru-RU" smtClean="0"/>
              <a:t>07.09.2021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86AE6-F757-41F9-89E5-9541C159AD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10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E3E5F-EB0B-4297-9242-1C2206A770DC}" type="datetimeFigureOut">
              <a:rPr lang="ru-RU" smtClean="0"/>
              <a:t>07.09.2021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86AE6-F757-41F9-89E5-9541C159AD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915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E3E5F-EB0B-4297-9242-1C2206A770DC}" type="datetimeFigureOut">
              <a:rPr lang="ru-RU" smtClean="0"/>
              <a:t>07.09.2021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86AE6-F757-41F9-89E5-9541C159AD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43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E3E5F-EB0B-4297-9242-1C2206A770DC}" type="datetimeFigureOut">
              <a:rPr lang="ru-RU" smtClean="0"/>
              <a:t>07.09.2021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86AE6-F757-41F9-89E5-9541C159AD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29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E3E5F-EB0B-4297-9242-1C2206A770DC}" type="datetimeFigureOut">
              <a:rPr lang="ru-RU" smtClean="0"/>
              <a:t>07.09.2021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86AE6-F757-41F9-89E5-9541C159AD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459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E3E5F-EB0B-4297-9242-1C2206A770DC}" type="datetimeFigureOut">
              <a:rPr lang="ru-RU" smtClean="0"/>
              <a:t>07.09.2021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86AE6-F757-41F9-89E5-9541C159AD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020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E3E5F-EB0B-4297-9242-1C2206A770DC}" type="datetimeFigureOut">
              <a:rPr lang="ru-RU" smtClean="0"/>
              <a:t>07.09.2021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86AE6-F757-41F9-89E5-9541C159AD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057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E3E5F-EB0B-4297-9242-1C2206A770DC}" type="datetimeFigureOut">
              <a:rPr lang="ru-RU" smtClean="0"/>
              <a:t>07.09.2021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86AE6-F757-41F9-89E5-9541C159AD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0986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E3E5F-EB0B-4297-9242-1C2206A770DC}" type="datetimeFigureOut">
              <a:rPr lang="ru-RU" smtClean="0"/>
              <a:t>07.09.2021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86AE6-F757-41F9-89E5-9541C159AD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36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E3E5F-EB0B-4297-9242-1C2206A770DC}" type="datetimeFigureOut">
              <a:rPr lang="ru-RU" smtClean="0"/>
              <a:t>07.09.2021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86AE6-F757-41F9-89E5-9541C159AD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452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E3E5F-EB0B-4297-9242-1C2206A770DC}" type="datetimeFigureOut">
              <a:rPr lang="ru-RU" smtClean="0"/>
              <a:t>07.09.2021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86AE6-F757-41F9-89E5-9541C159AD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389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E3E5F-EB0B-4297-9242-1C2206A770DC}" type="datetimeFigureOut">
              <a:rPr lang="ru-RU" smtClean="0"/>
              <a:t>07.09.2021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86AE6-F757-41F9-89E5-9541C159AD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51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38897" y="158536"/>
            <a:ext cx="4629665" cy="1035951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59243" y="1285103"/>
            <a:ext cx="8748584" cy="538754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Why </a:t>
            </a:r>
            <a:r>
              <a:rPr lang="en-US" dirty="0" err="1" smtClean="0"/>
              <a:t>microservices</a:t>
            </a:r>
            <a:r>
              <a:rPr lang="en-US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Types of integration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Messaging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RabbitMq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Why </a:t>
            </a:r>
            <a:r>
              <a:rPr lang="en-US" dirty="0" err="1" smtClean="0"/>
              <a:t>Masstransit</a:t>
            </a:r>
            <a:r>
              <a:rPr lang="en-US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98833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857" y="1608310"/>
            <a:ext cx="5727740" cy="1909247"/>
          </a:xfrm>
        </p:spPr>
      </p:pic>
      <p:sp>
        <p:nvSpPr>
          <p:cNvPr id="6" name="Прямоугольник 5"/>
          <p:cNvSpPr/>
          <p:nvPr/>
        </p:nvSpPr>
        <p:spPr>
          <a:xfrm>
            <a:off x="650790" y="1608310"/>
            <a:ext cx="6096000" cy="25772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 err="1"/>
              <a:t>Ассинхронность</a:t>
            </a:r>
            <a:endParaRPr lang="ru-RU" dirty="0"/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/>
              <a:t>Lose coupling</a:t>
            </a:r>
            <a:r>
              <a:rPr lang="ru-RU" dirty="0"/>
              <a:t>. Сервисы ничего не знают друг о друге, а только посылают сообщения в единую точку </a:t>
            </a:r>
            <a:r>
              <a:rPr lang="ru-RU" dirty="0" smtClean="0"/>
              <a:t>маршрутизации</a:t>
            </a:r>
            <a:endParaRPr lang="en-US" dirty="0" smtClean="0"/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 err="1"/>
              <a:t>Надежност</a:t>
            </a:r>
            <a:r>
              <a:rPr lang="uk-UA" dirty="0"/>
              <a:t>ь</a:t>
            </a:r>
            <a:endParaRPr lang="ru-RU" dirty="0"/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 err="1"/>
              <a:t>Realtime</a:t>
            </a:r>
            <a:endParaRPr lang="ru-RU" dirty="0"/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59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183" y="233320"/>
            <a:ext cx="10515600" cy="1325563"/>
          </a:xfrm>
        </p:spPr>
        <p:txBody>
          <a:bodyPr/>
          <a:lstStyle/>
          <a:p>
            <a:r>
              <a:rPr lang="en-US" dirty="0" err="1" smtClean="0"/>
              <a:t>RabbitMq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3" y="1558883"/>
            <a:ext cx="6846422" cy="2566060"/>
          </a:xfrm>
        </p:spPr>
      </p:pic>
      <p:sp>
        <p:nvSpPr>
          <p:cNvPr id="5" name="Прямоугольник 4"/>
          <p:cNvSpPr/>
          <p:nvPr/>
        </p:nvSpPr>
        <p:spPr>
          <a:xfrm>
            <a:off x="7060605" y="1558883"/>
            <a:ext cx="499135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RabbitMQ</a:t>
            </a:r>
            <a:r>
              <a:rPr lang="en-US" dirty="0"/>
              <a:t> is the most widely deployed open source message broker.</a:t>
            </a:r>
          </a:p>
          <a:p>
            <a:endParaRPr lang="en-US" b="0" i="0" dirty="0" smtClean="0">
              <a:effectLst/>
              <a:latin typeface="Segoe UI" panose="020B0502040204020203" pitchFamily="34" charset="0"/>
            </a:endParaRPr>
          </a:p>
          <a:p>
            <a:r>
              <a:rPr lang="en-US" dirty="0" smtClean="0">
                <a:latin typeface="Segoe UI" panose="020B0502040204020203" pitchFamily="34" charset="0"/>
              </a:rPr>
              <a:t>AMQP 0-9-1</a:t>
            </a:r>
          </a:p>
          <a:p>
            <a:endParaRPr lang="en-US" b="0" i="0" dirty="0">
              <a:effectLst/>
              <a:latin typeface="Segoe UI" panose="020B0502040204020203" pitchFamily="34" charset="0"/>
            </a:endParaRPr>
          </a:p>
          <a:p>
            <a:r>
              <a:rPr lang="en-US" dirty="0" smtClean="0">
                <a:latin typeface="Segoe UI" panose="020B0502040204020203" pitchFamily="34" charset="0"/>
              </a:rPr>
              <a:t>Management tools</a:t>
            </a:r>
          </a:p>
          <a:p>
            <a:endParaRPr lang="en-US" b="0" i="0" dirty="0">
              <a:effectLst/>
              <a:latin typeface="Segoe UI" panose="020B0502040204020203" pitchFamily="34" charset="0"/>
            </a:endParaRPr>
          </a:p>
          <a:p>
            <a:endParaRPr lang="en-US" dirty="0" smtClean="0">
              <a:latin typeface="Segoe UI" panose="020B0502040204020203" pitchFamily="34" charset="0"/>
            </a:endParaRPr>
          </a:p>
          <a:p>
            <a:r>
              <a:rPr lang="en-US" b="0" i="0" dirty="0" smtClean="0">
                <a:effectLst/>
                <a:latin typeface="Segoe UI" panose="020B0502040204020203" pitchFamily="34" charset="0"/>
              </a:rPr>
              <a:t>Primitives: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</a:rPr>
              <a:t>Exchange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effectLst/>
                <a:latin typeface="Segoe UI" panose="020B0502040204020203" pitchFamily="34" charset="0"/>
              </a:rPr>
              <a:t>Queue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</a:rPr>
              <a:t>Binding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effectLst/>
                <a:latin typeface="Segoe UI" panose="020B0502040204020203" pitchFamily="34" charset="0"/>
              </a:rPr>
              <a:t>Publisher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</a:rPr>
              <a:t>Consumer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i="0" dirty="0" smtClean="0">
                <a:effectLst/>
                <a:latin typeface="Segoe UI" panose="020B0502040204020203" pitchFamily="34" charset="0"/>
              </a:rPr>
              <a:t>Message</a:t>
            </a:r>
          </a:p>
          <a:p>
            <a:endParaRPr lang="en-US" dirty="0">
              <a:latin typeface="Segoe UI" panose="020B0502040204020203" pitchFamily="34" charset="0"/>
            </a:endParaRPr>
          </a:p>
          <a:p>
            <a:endParaRPr lang="en-US" b="0" i="0" dirty="0" smtClean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27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6209"/>
            <a:ext cx="7543800" cy="3709035"/>
          </a:xfrm>
        </p:spPr>
      </p:pic>
    </p:spTree>
    <p:extLst>
      <p:ext uri="{BB962C8B-B14F-4D97-AF65-F5344CB8AC3E}">
        <p14:creationId xmlns:p14="http://schemas.microsoft.com/office/powerpoint/2010/main" val="276834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Fanout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931" y="1825625"/>
            <a:ext cx="4368138" cy="4351338"/>
          </a:xfrm>
        </p:spPr>
      </p:pic>
    </p:spTree>
    <p:extLst>
      <p:ext uri="{BB962C8B-B14F-4D97-AF65-F5344CB8AC3E}">
        <p14:creationId xmlns:p14="http://schemas.microsoft.com/office/powerpoint/2010/main" val="192893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79" y="1825625"/>
            <a:ext cx="3969641" cy="4351338"/>
          </a:xfrm>
        </p:spPr>
      </p:pic>
    </p:spTree>
    <p:extLst>
      <p:ext uri="{BB962C8B-B14F-4D97-AF65-F5344CB8AC3E}">
        <p14:creationId xmlns:p14="http://schemas.microsoft.com/office/powerpoint/2010/main" val="84902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79" y="1825625"/>
            <a:ext cx="3969641" cy="4351338"/>
          </a:xfrm>
        </p:spPr>
      </p:pic>
    </p:spTree>
    <p:extLst>
      <p:ext uri="{BB962C8B-B14F-4D97-AF65-F5344CB8AC3E}">
        <p14:creationId xmlns:p14="http://schemas.microsoft.com/office/powerpoint/2010/main" val="330044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Headers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651" y="1825625"/>
            <a:ext cx="3914698" cy="4351338"/>
          </a:xfrm>
        </p:spPr>
      </p:pic>
    </p:spTree>
    <p:extLst>
      <p:ext uri="{BB962C8B-B14F-4D97-AF65-F5344CB8AC3E}">
        <p14:creationId xmlns:p14="http://schemas.microsoft.com/office/powerpoint/2010/main" val="426056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need </a:t>
            </a:r>
            <a:r>
              <a:rPr lang="en-US" dirty="0" err="1" smtClean="0"/>
              <a:t>Masstransit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Concurrency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Exceptions, retries, and poison massages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Serialization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Message headers and correlation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Consumer lifecycle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Sagas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Scheduling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25612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7295" y="348650"/>
            <a:ext cx="10515600" cy="1325563"/>
          </a:xfrm>
        </p:spPr>
        <p:txBody>
          <a:bodyPr/>
          <a:lstStyle/>
          <a:p>
            <a:r>
              <a:rPr lang="en-US" dirty="0" smtClean="0"/>
              <a:t>Pub/Sub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95" y="1576497"/>
            <a:ext cx="7389064" cy="4351338"/>
          </a:xfrm>
        </p:spPr>
      </p:pic>
      <p:sp>
        <p:nvSpPr>
          <p:cNvPr id="8" name="Прямоугольник 7"/>
          <p:cNvSpPr/>
          <p:nvPr/>
        </p:nvSpPr>
        <p:spPr>
          <a:xfrm>
            <a:off x="7706359" y="1576497"/>
            <a:ext cx="3971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000000"/>
                </a:solidFill>
                <a:latin typeface="Raleway"/>
              </a:rPr>
              <a:t>DEMO</a:t>
            </a:r>
            <a:endParaRPr lang="en-US" b="1" i="0" dirty="0">
              <a:solidFill>
                <a:srgbClr val="000000"/>
              </a:solidFill>
              <a:effectLst/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06521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Load</a:t>
            </a:r>
            <a:r>
              <a:rPr lang="ru-RU" dirty="0" smtClean="0"/>
              <a:t> </a:t>
            </a:r>
            <a:r>
              <a:rPr lang="ru-RU" dirty="0" err="1" smtClean="0"/>
              <a:t>balancing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0240544" y="1524000"/>
            <a:ext cx="996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DEMO</a:t>
            </a:r>
            <a:endParaRPr lang="ru-RU" b="1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519" y="1690688"/>
            <a:ext cx="6344293" cy="3477612"/>
          </a:xfrm>
        </p:spPr>
      </p:pic>
    </p:spTree>
    <p:extLst>
      <p:ext uri="{BB962C8B-B14F-4D97-AF65-F5344CB8AC3E}">
        <p14:creationId xmlns:p14="http://schemas.microsoft.com/office/powerpoint/2010/main" val="222857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Одноклеточный монолит.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9296"/>
            <a:ext cx="2702011" cy="3547761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156" y="1969295"/>
            <a:ext cx="8528271" cy="354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2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Errors</a:t>
            </a:r>
            <a:r>
              <a:rPr lang="ru-RU" dirty="0"/>
              <a:t> </a:t>
            </a:r>
            <a:r>
              <a:rPr lang="ru-RU" dirty="0" err="1" smtClean="0"/>
              <a:t>and</a:t>
            </a:r>
            <a:r>
              <a:rPr lang="ru-RU" dirty="0" smtClean="0"/>
              <a:t> </a:t>
            </a:r>
            <a:r>
              <a:rPr lang="ru-RU" dirty="0" err="1" smtClean="0"/>
              <a:t>Retries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smtClean="0"/>
              <a:t>DEMO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43834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Request-Response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16" y="2191265"/>
            <a:ext cx="7956084" cy="2762529"/>
          </a:xfrm>
        </p:spPr>
      </p:pic>
      <p:sp>
        <p:nvSpPr>
          <p:cNvPr id="5" name="Прямоугольник 4"/>
          <p:cNvSpPr/>
          <p:nvPr/>
        </p:nvSpPr>
        <p:spPr>
          <a:xfrm>
            <a:off x="10470292" y="1321356"/>
            <a:ext cx="1037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latin typeface="Courier New" panose="02070309020205020404" pitchFamily="49" charset="0"/>
              </a:rPr>
              <a:t>DEMO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22601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Saga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475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Monolith</a:t>
            </a:r>
            <a:r>
              <a:rPr lang="ru-RU" dirty="0" smtClean="0"/>
              <a:t> </a:t>
            </a:r>
            <a:r>
              <a:rPr lang="ru-RU" dirty="0" err="1" smtClean="0"/>
              <a:t>with</a:t>
            </a:r>
            <a:r>
              <a:rPr lang="ru-RU" dirty="0" smtClean="0"/>
              <a:t> </a:t>
            </a:r>
            <a:r>
              <a:rPr lang="ru-RU" dirty="0" err="1" smtClean="0"/>
              <a:t>microservices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49" y="1407406"/>
            <a:ext cx="6983854" cy="4786033"/>
          </a:xfrm>
        </p:spPr>
      </p:pic>
    </p:spTree>
    <p:extLst>
      <p:ext uri="{BB962C8B-B14F-4D97-AF65-F5344CB8AC3E}">
        <p14:creationId xmlns:p14="http://schemas.microsoft.com/office/powerpoint/2010/main" val="283912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Why</a:t>
            </a:r>
            <a:r>
              <a:rPr lang="ru-RU" dirty="0" smtClean="0"/>
              <a:t> </a:t>
            </a:r>
            <a:r>
              <a:rPr lang="ru-RU" dirty="0" err="1" smtClean="0"/>
              <a:t>not</a:t>
            </a:r>
            <a:r>
              <a:rPr lang="ru-RU" dirty="0" smtClean="0"/>
              <a:t> </a:t>
            </a:r>
            <a:r>
              <a:rPr lang="ru-RU" dirty="0" err="1" smtClean="0"/>
              <a:t>all</a:t>
            </a:r>
            <a:r>
              <a:rPr lang="ru-RU" dirty="0" smtClean="0"/>
              <a:t> </a:t>
            </a:r>
            <a:r>
              <a:rPr lang="ru-RU" dirty="0" err="1" smtClean="0"/>
              <a:t>together</a:t>
            </a:r>
            <a:r>
              <a:rPr lang="ru-RU" dirty="0"/>
              <a:t>?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82" y="1690688"/>
            <a:ext cx="8468498" cy="4887909"/>
          </a:xfrm>
        </p:spPr>
      </p:pic>
    </p:spTree>
    <p:extLst>
      <p:ext uri="{BB962C8B-B14F-4D97-AF65-F5344CB8AC3E}">
        <p14:creationId xmlns:p14="http://schemas.microsoft.com/office/powerpoint/2010/main" val="220760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Problems</a:t>
            </a:r>
            <a:r>
              <a:rPr lang="ru-RU" dirty="0" smtClean="0"/>
              <a:t> </a:t>
            </a:r>
            <a:r>
              <a:rPr lang="ru-RU" dirty="0" err="1" smtClean="0"/>
              <a:t>solved</a:t>
            </a:r>
            <a:r>
              <a:rPr lang="ru-RU" dirty="0" smtClean="0"/>
              <a:t> </a:t>
            </a:r>
            <a:r>
              <a:rPr lang="ru-RU" dirty="0" err="1" smtClean="0"/>
              <a:t>with</a:t>
            </a:r>
            <a:r>
              <a:rPr lang="ru-RU" dirty="0" smtClean="0"/>
              <a:t> </a:t>
            </a:r>
            <a:r>
              <a:rPr lang="ru-RU" dirty="0" err="1" smtClean="0"/>
              <a:t>microservices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uk-UA" dirty="0" err="1"/>
              <a:t>Распеределение</a:t>
            </a:r>
            <a:r>
              <a:rPr lang="uk-UA" dirty="0"/>
              <a:t> </a:t>
            </a:r>
            <a:r>
              <a:rPr lang="uk-UA" dirty="0" err="1"/>
              <a:t>нагрузки</a:t>
            </a:r>
            <a:r>
              <a:rPr lang="uk-UA" dirty="0"/>
              <a:t> (</a:t>
            </a:r>
            <a:r>
              <a:rPr lang="uk-UA" dirty="0" err="1"/>
              <a:t>масштабировать</a:t>
            </a:r>
            <a:r>
              <a:rPr lang="uk-UA" dirty="0"/>
              <a:t> </a:t>
            </a:r>
            <a:r>
              <a:rPr lang="uk-UA" dirty="0" err="1"/>
              <a:t>только</a:t>
            </a:r>
            <a:r>
              <a:rPr lang="uk-UA" dirty="0"/>
              <a:t> то, </a:t>
            </a:r>
            <a:r>
              <a:rPr lang="uk-UA" dirty="0" err="1"/>
              <a:t>что</a:t>
            </a:r>
            <a:r>
              <a:rPr lang="uk-UA" dirty="0"/>
              <a:t> </a:t>
            </a:r>
            <a:r>
              <a:rPr lang="uk-UA" dirty="0" err="1"/>
              <a:t>нужно</a:t>
            </a:r>
            <a:r>
              <a:rPr lang="uk-UA" dirty="0"/>
              <a:t> </a:t>
            </a:r>
            <a:r>
              <a:rPr lang="uk-UA" dirty="0" err="1"/>
              <a:t>масштабировать</a:t>
            </a:r>
            <a:r>
              <a:rPr lang="uk-UA" dirty="0"/>
              <a:t>)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uk-UA" dirty="0" err="1"/>
              <a:t>Отложенная</a:t>
            </a:r>
            <a:r>
              <a:rPr lang="uk-UA" dirty="0"/>
              <a:t> </a:t>
            </a:r>
            <a:r>
              <a:rPr lang="uk-UA" dirty="0" err="1"/>
              <a:t>обработка</a:t>
            </a:r>
            <a:r>
              <a:rPr lang="uk-UA" dirty="0"/>
              <a:t> 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uk-UA" dirty="0" err="1"/>
              <a:t>Разнесение</a:t>
            </a:r>
            <a:r>
              <a:rPr lang="uk-UA" dirty="0"/>
              <a:t> </a:t>
            </a:r>
            <a:r>
              <a:rPr lang="uk-UA" dirty="0" err="1"/>
              <a:t>ответственности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769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integration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Обмен файлами (</a:t>
            </a:r>
            <a:r>
              <a:rPr lang="ru-RU" dirty="0" err="1"/>
              <a:t>хардкор</a:t>
            </a:r>
            <a:r>
              <a:rPr lang="ru-RU" dirty="0"/>
              <a:t>, для тех, кто не знает ни одну базу)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Shared </a:t>
            </a:r>
            <a:r>
              <a:rPr lang="en-US" dirty="0" smtClean="0"/>
              <a:t>Database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/>
              <a:t>Rest</a:t>
            </a:r>
            <a:r>
              <a:rPr lang="ru-RU" dirty="0"/>
              <a:t>/</a:t>
            </a:r>
            <a:r>
              <a:rPr lang="ru-RU" dirty="0" err="1"/>
              <a:t>Rpc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 err="1" smtClean="0"/>
              <a:t>Messaging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980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Обмен файлами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99" y="1690687"/>
            <a:ext cx="5519491" cy="1810393"/>
          </a:xfrm>
        </p:spPr>
      </p:pic>
      <p:sp>
        <p:nvSpPr>
          <p:cNvPr id="5" name="Прямоугольник 4"/>
          <p:cNvSpPr/>
          <p:nvPr/>
        </p:nvSpPr>
        <p:spPr>
          <a:xfrm>
            <a:off x="838200" y="1738812"/>
            <a:ext cx="5636741" cy="297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uk-UA" dirty="0"/>
              <a:t>Дешево, сердито.</a:t>
            </a:r>
            <a:endParaRPr lang="ru-RU" dirty="0"/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uk-UA" dirty="0" err="1"/>
              <a:t>Небезопасно</a:t>
            </a:r>
            <a:r>
              <a:rPr lang="uk-UA" dirty="0"/>
              <a:t> (</a:t>
            </a:r>
            <a:r>
              <a:rPr lang="uk-UA" dirty="0" err="1"/>
              <a:t>никакой</a:t>
            </a:r>
            <a:r>
              <a:rPr lang="uk-UA" dirty="0"/>
              <a:t> </a:t>
            </a:r>
            <a:r>
              <a:rPr lang="uk-UA" dirty="0" err="1"/>
              <a:t>транзакционности</a:t>
            </a:r>
            <a:r>
              <a:rPr lang="uk-UA" dirty="0"/>
              <a:t>, проблем</a:t>
            </a:r>
            <a:r>
              <a:rPr lang="ru-RU" dirty="0"/>
              <a:t>ы с </a:t>
            </a:r>
            <a:r>
              <a:rPr lang="en-US" dirty="0"/>
              <a:t>concurrency</a:t>
            </a:r>
            <a:r>
              <a:rPr lang="ru-RU" dirty="0"/>
              <a:t>, проблемы с безопасностью</a:t>
            </a:r>
            <a:r>
              <a:rPr lang="uk-UA" dirty="0"/>
              <a:t>)</a:t>
            </a:r>
            <a:endParaRPr lang="ru-RU" dirty="0"/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uk-UA" dirty="0" err="1"/>
              <a:t>Несогласованность</a:t>
            </a:r>
            <a:r>
              <a:rPr lang="uk-UA" dirty="0"/>
              <a:t> </a:t>
            </a:r>
            <a:r>
              <a:rPr lang="uk-UA" dirty="0" err="1"/>
              <a:t>формата</a:t>
            </a:r>
            <a:endParaRPr lang="ru-RU" dirty="0"/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uk-UA" dirty="0" err="1"/>
              <a:t>Несогласованность</a:t>
            </a:r>
            <a:r>
              <a:rPr lang="uk-UA" dirty="0"/>
              <a:t> во </a:t>
            </a:r>
            <a:r>
              <a:rPr lang="uk-UA" dirty="0" err="1"/>
              <a:t>времени</a:t>
            </a:r>
            <a:endParaRPr lang="ru-RU" dirty="0"/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endParaRPr lang="ru-RU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74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Database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9260" y="3641124"/>
            <a:ext cx="10515600" cy="21944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Популярно.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Транзакционно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Сильно связно (</a:t>
            </a:r>
            <a:r>
              <a:rPr lang="ru-RU" dirty="0" err="1"/>
              <a:t>эволюционирование</a:t>
            </a:r>
            <a:r>
              <a:rPr lang="ru-RU" dirty="0"/>
              <a:t> схемы базы затруднено)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Размазывание логики по сервисам. </a:t>
            </a:r>
            <a:r>
              <a:rPr lang="ru-RU" dirty="0" err="1"/>
              <a:t>No</a:t>
            </a:r>
            <a:r>
              <a:rPr lang="ru-RU" dirty="0"/>
              <a:t> </a:t>
            </a:r>
            <a:r>
              <a:rPr lang="ru-RU" dirty="0" err="1"/>
              <a:t>cohesion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102" y="1466378"/>
            <a:ext cx="4012757" cy="217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6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RPC</a:t>
            </a:r>
            <a:r>
              <a:rPr lang="ru-RU" b="1" dirty="0"/>
              <a:t>/</a:t>
            </a:r>
            <a:r>
              <a:rPr lang="ru-RU" b="1" dirty="0" err="1"/>
              <a:t>Rest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910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Популярно.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Данные и поведение инкапсулировано в конечных сервисах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Необходимость обрабатывать таймауты.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Сложность обработки исключений при большой цепочке вызовов.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907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</TotalTime>
  <Words>225</Words>
  <Application>Microsoft Office PowerPoint</Application>
  <PresentationFormat>Широкоэкранный</PresentationFormat>
  <Paragraphs>79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Raleway</vt:lpstr>
      <vt:lpstr>Segoe UI</vt:lpstr>
      <vt:lpstr>Times New Roman</vt:lpstr>
      <vt:lpstr>Тема Office</vt:lpstr>
      <vt:lpstr>Agenda</vt:lpstr>
      <vt:lpstr>Одноклеточный монолит.</vt:lpstr>
      <vt:lpstr>Monolith with microservices</vt:lpstr>
      <vt:lpstr>Why not all together?</vt:lpstr>
      <vt:lpstr>Problems solved with microservices</vt:lpstr>
      <vt:lpstr>Kinds of integration</vt:lpstr>
      <vt:lpstr>Обмен файлами</vt:lpstr>
      <vt:lpstr>Shared Database</vt:lpstr>
      <vt:lpstr>RPC/Rest</vt:lpstr>
      <vt:lpstr>Messaging</vt:lpstr>
      <vt:lpstr>RabbitMq</vt:lpstr>
      <vt:lpstr>Routing</vt:lpstr>
      <vt:lpstr>Fanout</vt:lpstr>
      <vt:lpstr>Direct</vt:lpstr>
      <vt:lpstr>Topic</vt:lpstr>
      <vt:lpstr>Headers</vt:lpstr>
      <vt:lpstr>Why we need Masstransit?</vt:lpstr>
      <vt:lpstr>Pub/Sub</vt:lpstr>
      <vt:lpstr>Load balancing</vt:lpstr>
      <vt:lpstr>Errors and Retries</vt:lpstr>
      <vt:lpstr>Request-Response</vt:lpstr>
      <vt:lpstr>Saga</vt:lpstr>
    </vt:vector>
  </TitlesOfParts>
  <Company>Fozzy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Копосов Антон Сергійович</dc:creator>
  <cp:lastModifiedBy>Копосов Антон Сергійович</cp:lastModifiedBy>
  <cp:revision>17</cp:revision>
  <dcterms:created xsi:type="dcterms:W3CDTF">2021-09-06T07:56:56Z</dcterms:created>
  <dcterms:modified xsi:type="dcterms:W3CDTF">2021-09-08T07:10:17Z</dcterms:modified>
</cp:coreProperties>
</file>